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6275-62DA-4ED5-903C-C58C62FCCEBF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5F27-477A-4D7D-8BA1-E31A1FB9D1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flipV="1">
            <a:off x="-1044624" y="0"/>
            <a:ext cx="1044624" cy="188640"/>
          </a:xfrm>
        </p:spPr>
        <p:txBody>
          <a:bodyPr>
            <a:normAutofit fontScale="90000"/>
          </a:bodyPr>
          <a:lstStyle/>
          <a:p>
            <a:endParaRPr lang="nl-NL" sz="60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5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eorgia" pitchFamily="18" charset="0"/>
              </a:rPr>
              <a:t>Inleiding</a:t>
            </a:r>
            <a:endParaRPr lang="nl-NL" dirty="0">
              <a:latin typeface="Georgia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Georgia" pitchFamily="18" charset="0"/>
                <a:cs typeface="Arial" pitchFamily="34" charset="0"/>
              </a:rPr>
              <a:t>Wie is de modeontwerpster?</a:t>
            </a:r>
          </a:p>
          <a:p>
            <a:r>
              <a:rPr lang="en-US" sz="2200" dirty="0" smtClean="0">
                <a:latin typeface="Georgia" pitchFamily="18" charset="0"/>
                <a:cs typeface="Arial" pitchFamily="34" charset="0"/>
              </a:rPr>
              <a:t>Hoe zag </a:t>
            </a:r>
            <a:r>
              <a:rPr lang="en-US" sz="2200" dirty="0" err="1" smtClean="0">
                <a:latin typeface="Georgia" pitchFamily="18" charset="0"/>
                <a:cs typeface="Arial" pitchFamily="34" charset="0"/>
              </a:rPr>
              <a:t>haar</a:t>
            </a:r>
            <a:r>
              <a:rPr lang="en-US" sz="22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Georgia" pitchFamily="18" charset="0"/>
                <a:cs typeface="Arial" pitchFamily="34" charset="0"/>
              </a:rPr>
              <a:t>eerste</a:t>
            </a:r>
            <a:r>
              <a:rPr lang="en-US" sz="22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Georgia" pitchFamily="18" charset="0"/>
                <a:cs typeface="Arial" pitchFamily="34" charset="0"/>
              </a:rPr>
              <a:t>werk</a:t>
            </a:r>
            <a:r>
              <a:rPr lang="en-US" sz="22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Georgia" pitchFamily="18" charset="0"/>
                <a:cs typeface="Arial" pitchFamily="34" charset="0"/>
              </a:rPr>
              <a:t>eruit</a:t>
            </a:r>
            <a:r>
              <a:rPr lang="en-US" sz="2200" dirty="0" smtClean="0">
                <a:latin typeface="Georgia" pitchFamily="18" charset="0"/>
                <a:cs typeface="Arial" pitchFamily="34" charset="0"/>
              </a:rPr>
              <a:t>?</a:t>
            </a:r>
          </a:p>
          <a:p>
            <a:r>
              <a:rPr lang="en-US" sz="2200" dirty="0" err="1" smtClean="0">
                <a:latin typeface="Georgia" pitchFamily="18" charset="0"/>
                <a:cs typeface="Arial" pitchFamily="34" charset="0"/>
              </a:rPr>
              <a:t>Zijn</a:t>
            </a:r>
            <a:r>
              <a:rPr lang="en-US" sz="22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Georgia" pitchFamily="18" charset="0"/>
                <a:cs typeface="Arial" pitchFamily="34" charset="0"/>
              </a:rPr>
              <a:t>er</a:t>
            </a:r>
            <a:r>
              <a:rPr lang="en-US" sz="22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Georgia" pitchFamily="18" charset="0"/>
                <a:cs typeface="Arial" pitchFamily="34" charset="0"/>
              </a:rPr>
              <a:t>belangerijke</a:t>
            </a:r>
            <a:r>
              <a:rPr lang="en-US" sz="22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Georgia" pitchFamily="18" charset="0"/>
                <a:cs typeface="Arial" pitchFamily="34" charset="0"/>
              </a:rPr>
              <a:t>gebeurtenissen</a:t>
            </a:r>
            <a:r>
              <a:rPr lang="en-US" sz="2200" dirty="0" smtClean="0">
                <a:latin typeface="Georgia" pitchFamily="18" charset="0"/>
                <a:cs typeface="Arial" pitchFamily="34" charset="0"/>
              </a:rPr>
              <a:t>?</a:t>
            </a:r>
          </a:p>
          <a:p>
            <a:r>
              <a:rPr lang="en-US" sz="2200" dirty="0" smtClean="0">
                <a:latin typeface="Georgia" pitchFamily="18" charset="0"/>
                <a:cs typeface="Arial" pitchFamily="34" charset="0"/>
              </a:rPr>
              <a:t>Heeft de modeontwerpster </a:t>
            </a:r>
            <a:r>
              <a:rPr lang="en-US" sz="2200" dirty="0" err="1" smtClean="0">
                <a:latin typeface="Georgia" pitchFamily="18" charset="0"/>
                <a:cs typeface="Arial" pitchFamily="34" charset="0"/>
              </a:rPr>
              <a:t>een</a:t>
            </a:r>
            <a:r>
              <a:rPr lang="en-US" sz="22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Georgia" pitchFamily="18" charset="0"/>
                <a:cs typeface="Arial" pitchFamily="34" charset="0"/>
              </a:rPr>
              <a:t>eigen</a:t>
            </a:r>
            <a:r>
              <a:rPr lang="en-US" sz="2200" dirty="0" smtClean="0">
                <a:latin typeface="Georgia" pitchFamily="18" charset="0"/>
                <a:cs typeface="Arial" pitchFamily="34" charset="0"/>
              </a:rPr>
              <a:t> parfumlijn</a:t>
            </a:r>
            <a:r>
              <a:rPr lang="en-US" sz="2200" dirty="0" smtClean="0">
                <a:latin typeface="Georgia" pitchFamily="18" charset="0"/>
                <a:cs typeface="Arial" pitchFamily="34" charset="0"/>
              </a:rPr>
              <a:t>?</a:t>
            </a:r>
            <a:endParaRPr lang="en-US" sz="2200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Wie is de modeontwerpster?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Gabriëlle</a:t>
            </a:r>
            <a:r>
              <a:rPr lang="en-US" sz="2000" dirty="0" smtClean="0"/>
              <a:t> Chanel is </a:t>
            </a:r>
            <a:r>
              <a:rPr lang="en-US" sz="2000" dirty="0" err="1" smtClean="0"/>
              <a:t>geboren</a:t>
            </a:r>
            <a:r>
              <a:rPr lang="en-US" sz="2000" dirty="0" smtClean="0"/>
              <a:t> op 19 </a:t>
            </a:r>
            <a:r>
              <a:rPr lang="en-US" sz="2000" dirty="0" err="1" smtClean="0"/>
              <a:t>augustus</a:t>
            </a:r>
            <a:r>
              <a:rPr lang="en-US" sz="2000" dirty="0" smtClean="0"/>
              <a:t> 1883 in Saumur.</a:t>
            </a:r>
          </a:p>
          <a:p>
            <a:r>
              <a:rPr lang="en-US" sz="2000" dirty="0" err="1" smtClean="0"/>
              <a:t>Ondergebracht</a:t>
            </a:r>
            <a:r>
              <a:rPr lang="en-US" sz="2000" dirty="0" smtClean="0"/>
              <a:t> in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weeshuis</a:t>
            </a:r>
            <a:endParaRPr lang="en-US" sz="2000" dirty="0" smtClean="0"/>
          </a:p>
          <a:p>
            <a:r>
              <a:rPr lang="en-US" sz="2000" dirty="0" err="1" smtClean="0"/>
              <a:t>Strenge</a:t>
            </a:r>
            <a:r>
              <a:rPr lang="en-US" sz="2000" dirty="0" smtClean="0"/>
              <a:t> </a:t>
            </a:r>
            <a:r>
              <a:rPr lang="en-US" sz="2000" dirty="0" err="1" smtClean="0"/>
              <a:t>regels</a:t>
            </a:r>
            <a:r>
              <a:rPr lang="en-US" sz="2000" dirty="0" smtClean="0"/>
              <a:t> en </a:t>
            </a:r>
            <a:r>
              <a:rPr lang="en-US" sz="2000" dirty="0" err="1" smtClean="0"/>
              <a:t>eenzaamheid</a:t>
            </a:r>
            <a:endParaRPr lang="en-US" sz="2000" dirty="0" smtClean="0"/>
          </a:p>
          <a:p>
            <a:r>
              <a:rPr lang="en-US" sz="2000" dirty="0" err="1" smtClean="0"/>
              <a:t>Bedroevend</a:t>
            </a:r>
            <a:r>
              <a:rPr lang="en-US" sz="2000" dirty="0" smtClean="0"/>
              <a:t> </a:t>
            </a:r>
            <a:r>
              <a:rPr lang="en-US" sz="2000" dirty="0" err="1" smtClean="0"/>
              <a:t>ondermaatse</a:t>
            </a:r>
            <a:r>
              <a:rPr lang="en-US" sz="2000" dirty="0" smtClean="0"/>
              <a:t> </a:t>
            </a:r>
            <a:r>
              <a:rPr lang="en-US" sz="2000" dirty="0" err="1" smtClean="0"/>
              <a:t>leerling</a:t>
            </a:r>
            <a:endParaRPr lang="en-US" sz="2000" dirty="0" smtClean="0"/>
          </a:p>
          <a:p>
            <a:endParaRPr lang="nl-NL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03873"/>
            <a:ext cx="4283968" cy="455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http://www.youtube.com/watch?v=spyfBZrw_-k&amp;feature=related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zag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eerstewerk</a:t>
            </a:r>
            <a:r>
              <a:rPr lang="en-US" dirty="0" smtClean="0"/>
              <a:t> </a:t>
            </a:r>
            <a:r>
              <a:rPr lang="en-US" dirty="0" err="1" smtClean="0"/>
              <a:t>eruit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Boy </a:t>
            </a:r>
            <a:r>
              <a:rPr lang="en-US" sz="2000" dirty="0" err="1" smtClean="0"/>
              <a:t>Capel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Chanel Modes in de rue </a:t>
            </a:r>
            <a:r>
              <a:rPr lang="en-US" sz="2000" dirty="0" err="1" smtClean="0"/>
              <a:t>Cambon</a:t>
            </a:r>
            <a:endParaRPr lang="en-US" sz="2000" dirty="0" smtClean="0"/>
          </a:p>
          <a:p>
            <a:r>
              <a:rPr lang="en-US" sz="2000" dirty="0" err="1" smtClean="0"/>
              <a:t>Uitreken</a:t>
            </a:r>
            <a:r>
              <a:rPr lang="en-US" sz="2000" dirty="0" smtClean="0"/>
              <a:t> van de </a:t>
            </a:r>
            <a:r>
              <a:rPr lang="en-US" sz="2000" dirty="0" err="1" smtClean="0"/>
              <a:t>oorlog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Rokken</a:t>
            </a:r>
            <a:r>
              <a:rPr lang="en-US" sz="2000" dirty="0" smtClean="0"/>
              <a:t> </a:t>
            </a:r>
            <a:r>
              <a:rPr lang="en-US" sz="2000" dirty="0" err="1" smtClean="0"/>
              <a:t>worden</a:t>
            </a:r>
            <a:r>
              <a:rPr lang="en-US" sz="2000" dirty="0" smtClean="0"/>
              <a:t> </a:t>
            </a:r>
            <a:r>
              <a:rPr lang="en-US" sz="2000" dirty="0" err="1" smtClean="0"/>
              <a:t>korter</a:t>
            </a:r>
            <a:r>
              <a:rPr lang="en-US" sz="2000" dirty="0" smtClean="0"/>
              <a:t> en de </a:t>
            </a:r>
            <a:r>
              <a:rPr lang="en-US" sz="2000" dirty="0" err="1" smtClean="0"/>
              <a:t>haren</a:t>
            </a:r>
            <a:r>
              <a:rPr lang="en-US" sz="2000" dirty="0" smtClean="0"/>
              <a:t> </a:t>
            </a:r>
            <a:r>
              <a:rPr lang="en-US" sz="2000" dirty="0" err="1" smtClean="0"/>
              <a:t>worden</a:t>
            </a:r>
            <a:r>
              <a:rPr lang="en-US" sz="2000" dirty="0" smtClean="0"/>
              <a:t> </a:t>
            </a:r>
            <a:r>
              <a:rPr lang="en-US" sz="2000" dirty="0" err="1" smtClean="0"/>
              <a:t>kortgeknipt</a:t>
            </a:r>
            <a:r>
              <a:rPr lang="en-US" sz="2000" dirty="0" smtClean="0"/>
              <a:t>.</a:t>
            </a:r>
            <a:endParaRPr lang="nl-N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4228" y="3212976"/>
            <a:ext cx="517977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belangerijke</a:t>
            </a:r>
            <a:r>
              <a:rPr lang="en-US" dirty="0" smtClean="0"/>
              <a:t> </a:t>
            </a:r>
            <a:r>
              <a:rPr lang="en-US" dirty="0" err="1" smtClean="0"/>
              <a:t>gebeurtenissen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Lancering</a:t>
            </a:r>
            <a:r>
              <a:rPr lang="en-US" sz="2000" dirty="0" smtClean="0"/>
              <a:t> van </a:t>
            </a:r>
            <a:r>
              <a:rPr lang="en-US" sz="2000" dirty="0" err="1" smtClean="0"/>
              <a:t>haar</a:t>
            </a:r>
            <a:r>
              <a:rPr lang="en-US" sz="2000" dirty="0" smtClean="0"/>
              <a:t> </a:t>
            </a:r>
            <a:r>
              <a:rPr lang="en-US" sz="2000" dirty="0" err="1" smtClean="0"/>
              <a:t>parfum</a:t>
            </a:r>
            <a:r>
              <a:rPr lang="en-US" sz="2000" dirty="0" smtClean="0"/>
              <a:t> No5 in 1920</a:t>
            </a:r>
          </a:p>
          <a:p>
            <a:r>
              <a:rPr lang="en-US" sz="2000" dirty="0" smtClean="0"/>
              <a:t>De </a:t>
            </a:r>
            <a:r>
              <a:rPr lang="en-US" sz="2000" dirty="0" err="1" smtClean="0"/>
              <a:t>garconne</a:t>
            </a:r>
            <a:r>
              <a:rPr lang="en-US" sz="2000" dirty="0" smtClean="0"/>
              <a:t>-look </a:t>
            </a:r>
          </a:p>
          <a:p>
            <a:r>
              <a:rPr lang="en-US" sz="2000" dirty="0" smtClean="0"/>
              <a:t>Sam Goldwyn</a:t>
            </a:r>
          </a:p>
          <a:p>
            <a:r>
              <a:rPr lang="en-US" sz="2000" dirty="0" smtClean="0"/>
              <a:t>1931 </a:t>
            </a:r>
            <a:r>
              <a:rPr lang="en-US" sz="2000" dirty="0" err="1" smtClean="0"/>
              <a:t>Verenigde</a:t>
            </a:r>
            <a:r>
              <a:rPr lang="en-US" sz="2000" dirty="0" smtClean="0"/>
              <a:t> Staten</a:t>
            </a:r>
            <a:endParaRPr lang="nl-NL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747" y="1254265"/>
            <a:ext cx="4214253" cy="560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Heeft de modeontwerpster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eigen</a:t>
            </a:r>
            <a:r>
              <a:rPr lang="en-US" dirty="0" smtClean="0"/>
              <a:t> parfumlijn?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Ernest Beaux </a:t>
            </a:r>
          </a:p>
          <a:p>
            <a:r>
              <a:rPr lang="en-US" sz="2000" dirty="0" smtClean="0"/>
              <a:t>No5 </a:t>
            </a:r>
            <a:r>
              <a:rPr lang="en-US" sz="2000" dirty="0" err="1" smtClean="0"/>
              <a:t>doorstaand</a:t>
            </a:r>
            <a:r>
              <a:rPr lang="en-US" sz="2000" dirty="0" smtClean="0"/>
              <a:t> </a:t>
            </a:r>
            <a:r>
              <a:rPr lang="en-US" sz="2000" dirty="0" err="1" smtClean="0"/>
              <a:t>succes</a:t>
            </a:r>
            <a:endParaRPr lang="en-US" sz="2000" dirty="0" smtClean="0"/>
          </a:p>
          <a:p>
            <a:r>
              <a:rPr lang="en-US" sz="2000" dirty="0" smtClean="0"/>
              <a:t>Change, Coco Mademoiselle, Allure, Change eau </a:t>
            </a:r>
            <a:r>
              <a:rPr lang="en-US" sz="2000" dirty="0" err="1" smtClean="0"/>
              <a:t>Fraiche</a:t>
            </a:r>
            <a:r>
              <a:rPr lang="en-US" sz="2000" dirty="0" smtClean="0"/>
              <a:t>, No.19 en </a:t>
            </a:r>
            <a:r>
              <a:rPr lang="en-US" sz="2000" dirty="0" err="1" smtClean="0"/>
              <a:t>Cristalle</a:t>
            </a:r>
            <a:r>
              <a:rPr lang="en-US" sz="2000" dirty="0" smtClean="0"/>
              <a:t> (</a:t>
            </a:r>
            <a:r>
              <a:rPr lang="en-US" sz="2000" dirty="0" err="1" smtClean="0"/>
              <a:t>vrouwen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Allure </a:t>
            </a:r>
            <a:r>
              <a:rPr lang="en-US" sz="2000" dirty="0" err="1" smtClean="0"/>
              <a:t>Homme</a:t>
            </a:r>
            <a:r>
              <a:rPr lang="en-US" sz="2000" dirty="0" smtClean="0"/>
              <a:t>, Blue de Chanel, </a:t>
            </a:r>
            <a:r>
              <a:rPr lang="en-US" sz="2000" dirty="0" err="1" smtClean="0"/>
              <a:t>Egoïste</a:t>
            </a:r>
            <a:r>
              <a:rPr lang="en-US" sz="2000" dirty="0" smtClean="0"/>
              <a:t> en </a:t>
            </a:r>
            <a:r>
              <a:rPr lang="en-US" sz="2000" dirty="0" err="1" smtClean="0"/>
              <a:t>Antaeaus</a:t>
            </a:r>
            <a:r>
              <a:rPr lang="en-US" sz="2000" dirty="0" smtClean="0"/>
              <a:t>. (</a:t>
            </a:r>
            <a:r>
              <a:rPr lang="en-US" sz="2000" dirty="0" err="1" smtClean="0"/>
              <a:t>heren</a:t>
            </a:r>
            <a:r>
              <a:rPr lang="en-US" sz="2000" dirty="0" smtClean="0"/>
              <a:t>)</a:t>
            </a:r>
            <a:endParaRPr lang="nl-NL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333750"/>
            <a:ext cx="28575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429000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146</Words>
  <Application>Microsoft Office PowerPoint</Application>
  <PresentationFormat>Diavoorstelling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Dia 1</vt:lpstr>
      <vt:lpstr>Inleiding</vt:lpstr>
      <vt:lpstr>Wie is de modeontwerpster?</vt:lpstr>
      <vt:lpstr>Hoe zag haar eerstewerk eruit?</vt:lpstr>
      <vt:lpstr>Zijn er belangerijke gebeurtenissen?</vt:lpstr>
      <vt:lpstr>Heeft de modeontwerpster een eigen parfumlijn?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Marel</dc:creator>
  <cp:lastModifiedBy>Marel</cp:lastModifiedBy>
  <cp:revision>8</cp:revision>
  <dcterms:created xsi:type="dcterms:W3CDTF">2012-01-25T13:34:10Z</dcterms:created>
  <dcterms:modified xsi:type="dcterms:W3CDTF">2012-02-01T18:25:00Z</dcterms:modified>
</cp:coreProperties>
</file>